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56" r:id="rId4"/>
    <p:sldId id="257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58" r:id="rId16"/>
    <p:sldId id="274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F13F-4CF4-D535-74F2-EC8C00115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36B94-A996-0236-A1A4-E11A9B98D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4C3F-B762-6F97-C1C8-AE978B54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5FC9-C121-FB15-AAD7-50CF5E87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7AF3-F173-C6B7-A3F2-1C45CE0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F027-9C54-07F0-96D1-0713793A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D94BF-971D-6FFF-13AD-D07E13F6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3C50-FF7D-5BCE-2C69-B0CB1FF6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8D1BF-0F11-8C79-E517-B840BE77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4460-CC52-AD7A-DE9F-85B8670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4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C94AB-0534-1284-E41C-F8A96B332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F5315-3958-E0A7-BE5D-D3F98A828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700F-537F-016D-8DC0-87946B3C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0A05B-698F-B90F-6A6E-2DBE1A30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3EC8-590A-A070-A9E4-46EBC927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1DA4-463D-7386-E26F-3E927FC4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229D-4655-647C-6756-88AE30D0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749D2-B3CF-E1A4-7CED-CF2D2E92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E773C-34F8-2B94-6EB7-494E8E86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CE74-706F-1DC8-16DE-09BE5A2F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7A87-E296-2EA6-6F32-228816BD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27464-0C46-EE11-24AB-E42CFFF3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5BD1E-411F-A14D-1455-65B0C992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AAD9D-9B84-1A99-B0CD-7E062C95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1DFE9-7176-FA86-A09E-323017AA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483F-3571-3326-C338-3984445A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5DB3-E4C3-67F6-94CB-AB0667B28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3A3D0-55A9-D1C4-8398-411DE8F46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EE82A-3AAD-1EB6-6C88-D5D1B6BA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A9EEF-87AD-655E-70DF-CEA91007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EB78-7C5F-A46B-1089-BE18C8FB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64B1-58B1-01BE-9B8A-1781446D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AC0B-E7C5-9548-24C8-A8DE5A0E7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242E2-5655-A9B4-CC56-9F8347691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6171C-DDAC-EF55-919A-AF97ED92F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DE2CD-E1BE-20AD-A68D-910CAA682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AF94-8266-5B94-C58B-604E2D41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99358-9772-66D5-5926-28D3FBAE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85524-2A99-F3D8-61D3-E2A7B384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1F42-758D-EB6D-46B1-20096BDF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C5CFD-E3F5-590F-C36B-17BEED8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DAF72-87BB-DA0E-F5E8-9AD78929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7C5CE-8EFB-4922-08CA-D73B1B72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587AB-DE41-E6B8-98B4-30DA4D38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A66A9-1A6C-2D05-5C13-F622C6CF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5F527-1D8F-F9E5-004C-DE11D26B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1264-3DCF-3E8D-9F8F-BD6D4D1C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0B99-F262-5CD6-A9A9-A6708EEB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00E03-71CA-8A1A-74D6-BB3F6C4B9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53A8B-9785-5B27-7D4F-6ADBD2A3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43389-5486-F06E-8184-7520D06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A0F31-5572-2C80-E0AC-61550BD7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1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A5B8-2424-CDD4-4FBE-59FB8C56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94A78-2F18-34A8-043B-FE84A59A8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34529-6F5F-FA78-076A-56BC148E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C8F3-EC20-F8D8-4D5F-3588FFE5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D2006-C703-A605-90C7-9A1D6D3F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08A19-964B-1C4D-3C82-F13347F1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4627E-4B07-73D5-E048-8D62B91A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E4500-475E-4242-86A8-38E5231A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E997C-ED71-D625-0F2C-EF344C829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1887-D37D-4EDE-A605-184D80906A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F1ADD-3348-6BE3-E6A6-AEB728694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E6909-97E9-04B2-1609-75722142F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6ECC-0D47-45AD-AEB1-F79A27E2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2571750" cy="5797550"/>
          </a:xfrm>
        </p:spPr>
        <p:txBody>
          <a:bodyPr/>
          <a:lstStyle/>
          <a:p>
            <a:r>
              <a:rPr lang="en-US" dirty="0"/>
              <a:t>1) What are some of the landforms we have in MN?</a:t>
            </a:r>
          </a:p>
        </p:txBody>
      </p:sp>
      <p:pic>
        <p:nvPicPr>
          <p:cNvPr id="6146" name="Picture 2" descr="http://www.geomart.com/images/raisedrelief/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"/>
            <a:ext cx="6324600" cy="7090359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5A3F62-3A4E-33B5-0B42-22D892E62C0B}"/>
              </a:ext>
            </a:extLst>
          </p:cNvPr>
          <p:cNvSpPr txBox="1">
            <a:spLocks/>
          </p:cNvSpPr>
          <p:nvPr/>
        </p:nvSpPr>
        <p:spPr>
          <a:xfrm>
            <a:off x="9553575" y="530225"/>
            <a:ext cx="2571750" cy="579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2) How did those landforms form/get that way?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lh4.googleusercontent.com/-nWrwtVV-Xmg/TW7EztOv-oI/AAAAAAAAAQs/uU53zcaq7sw/22379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988" y="381001"/>
            <a:ext cx="8751612" cy="590798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brewingbeercoffeetea.com/wp-content/uploads/2012/08/5e52e__Coffee_Pot__464702028_759e486f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1"/>
            <a:ext cx="7845046" cy="605637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B20F-B662-65EC-11C3-338B57BB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Constructive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FF76-DACE-B75C-A2FA-7979163EC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that build up or make land.</a:t>
            </a:r>
          </a:p>
        </p:txBody>
      </p:sp>
      <p:pic>
        <p:nvPicPr>
          <p:cNvPr id="1026" name="Picture 2" descr="What Is the Difference Between Constructive &amp; Destructive Earth Processes?">
            <a:extLst>
              <a:ext uri="{FF2B5EF4-FFF2-40B4-BE49-F238E27FC236}">
                <a16:creationId xmlns:a16="http://schemas.microsoft.com/office/drawing/2014/main" id="{A7549377-3216-477D-E1E7-D8FD5978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8" y="2814490"/>
            <a:ext cx="4847990" cy="32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the Difference Between Constructive &amp; Destructive Earth Processes?">
            <a:extLst>
              <a:ext uri="{FF2B5EF4-FFF2-40B4-BE49-F238E27FC236}">
                <a16:creationId xmlns:a16="http://schemas.microsoft.com/office/drawing/2014/main" id="{2D93E0BD-1804-11AC-4792-E6E3A362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8136"/>
            <a:ext cx="5257800" cy="34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0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B20F-B662-65EC-11C3-338B57BB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Destructive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FF76-DACE-B75C-A2FA-7979163E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10515600" cy="4693603"/>
          </a:xfrm>
        </p:spPr>
        <p:txBody>
          <a:bodyPr/>
          <a:lstStyle/>
          <a:p>
            <a:r>
              <a:rPr lang="en-US" b="1" dirty="0"/>
              <a:t>Processes that break down land.</a:t>
            </a:r>
          </a:p>
          <a:p>
            <a:pPr lvl="1"/>
            <a:r>
              <a:rPr lang="en-US" b="1" dirty="0"/>
              <a:t>Weathering</a:t>
            </a:r>
            <a:r>
              <a:rPr lang="en-US" dirty="0"/>
              <a:t>-wearing away at land</a:t>
            </a:r>
          </a:p>
          <a:p>
            <a:pPr lvl="1"/>
            <a:r>
              <a:rPr lang="en-US" b="1" dirty="0"/>
              <a:t>Erosion</a:t>
            </a:r>
            <a:r>
              <a:rPr lang="en-US" dirty="0"/>
              <a:t>-carrying away sediment</a:t>
            </a:r>
          </a:p>
          <a:p>
            <a:pPr lvl="1"/>
            <a:r>
              <a:rPr lang="en-US" b="1" dirty="0"/>
              <a:t>Deposition</a:t>
            </a:r>
            <a:r>
              <a:rPr lang="en-US" dirty="0"/>
              <a:t>-releasing sediments to another area</a:t>
            </a:r>
          </a:p>
        </p:txBody>
      </p:sp>
      <p:pic>
        <p:nvPicPr>
          <p:cNvPr id="2050" name="Picture 2" descr="Weathering | National Geographic Society">
            <a:extLst>
              <a:ext uri="{FF2B5EF4-FFF2-40B4-BE49-F238E27FC236}">
                <a16:creationId xmlns:a16="http://schemas.microsoft.com/office/drawing/2014/main" id="{CA834E8C-B0F1-7944-97B1-BF21B06E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72" y="776287"/>
            <a:ext cx="3658018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osion 101: Everything You Need to Know About Soil Erosion | NRDC">
            <a:extLst>
              <a:ext uri="{FF2B5EF4-FFF2-40B4-BE49-F238E27FC236}">
                <a16:creationId xmlns:a16="http://schemas.microsoft.com/office/drawing/2014/main" id="{171D6306-4A69-351B-6819-19CFB227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146042" cy="32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ssissippi River Delta - Wikipedia">
            <a:extLst>
              <a:ext uri="{FF2B5EF4-FFF2-40B4-BE49-F238E27FC236}">
                <a16:creationId xmlns:a16="http://schemas.microsoft.com/office/drawing/2014/main" id="{B6E3C370-BA4A-9D12-CD68-1F707B84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60" y="3429000"/>
            <a:ext cx="3210560" cy="34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3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B20F-B662-65EC-11C3-338B57BB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Changing Earth’s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FF76-DACE-B75C-A2FA-7979163E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10515600" cy="4693603"/>
          </a:xfrm>
        </p:spPr>
        <p:txBody>
          <a:bodyPr/>
          <a:lstStyle/>
          <a:p>
            <a:r>
              <a:rPr lang="en-US" b="1" dirty="0"/>
              <a:t>Water (waves, precipitation, frost)</a:t>
            </a:r>
          </a:p>
          <a:p>
            <a:r>
              <a:rPr lang="en-US" b="1" dirty="0"/>
              <a:t>Wind</a:t>
            </a:r>
          </a:p>
          <a:p>
            <a:r>
              <a:rPr lang="en-US" b="1" dirty="0"/>
              <a:t>Glaciers</a:t>
            </a:r>
            <a:endParaRPr lang="en-US" dirty="0"/>
          </a:p>
        </p:txBody>
      </p:sp>
      <p:pic>
        <p:nvPicPr>
          <p:cNvPr id="5124" name="Picture 4" descr="What gives water its erosive power?">
            <a:extLst>
              <a:ext uri="{FF2B5EF4-FFF2-40B4-BE49-F238E27FC236}">
                <a16:creationId xmlns:a16="http://schemas.microsoft.com/office/drawing/2014/main" id="{3DF51F32-D8D0-DB32-2BED-CB4F30C7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13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Agents of Erosion">
            <a:extLst>
              <a:ext uri="{FF2B5EF4-FFF2-40B4-BE49-F238E27FC236}">
                <a16:creationId xmlns:a16="http://schemas.microsoft.com/office/drawing/2014/main" id="{5C6004A5-C638-5A51-CA13-EE4E0075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1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7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0F98-1573-B68A-4D5F-AAF491FA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5BFEF-73DF-AC18-7A7A-B787EFFA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se Before and After Photos Show How Glaciers in the US Are Melting |  PetaPixel">
            <a:extLst>
              <a:ext uri="{FF2B5EF4-FFF2-40B4-BE49-F238E27FC236}">
                <a16:creationId xmlns:a16="http://schemas.microsoft.com/office/drawing/2014/main" id="{4DE802C5-6744-F689-4D96-8159FF62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0" y="1008697"/>
            <a:ext cx="8605520" cy="4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0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D2A2-55B3-7A04-F782-94C650CC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3A22-4412-E380-2E33-EB65706D4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Water cycle | National Oceanic and Atmospheric Administration">
            <a:extLst>
              <a:ext uri="{FF2B5EF4-FFF2-40B4-BE49-F238E27FC236}">
                <a16:creationId xmlns:a16="http://schemas.microsoft.com/office/drawing/2014/main" id="{39CB09DF-3EF3-E57D-6B54-ED4FF09C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9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w of Superposition &amp; Index Fossils - 8TH GRADE SCIENCE">
            <a:extLst>
              <a:ext uri="{FF2B5EF4-FFF2-40B4-BE49-F238E27FC236}">
                <a16:creationId xmlns:a16="http://schemas.microsoft.com/office/drawing/2014/main" id="{61EB82CD-FB8E-57B1-1E32-C1ADA5B2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2072334"/>
            <a:ext cx="6667501" cy="37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45B79-0C8A-DF15-6E93-714CB7D6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Law of Superposition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ECE8-9916-7570-9A99-D3A25FE9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6300" cy="4351338"/>
          </a:xfrm>
        </p:spPr>
        <p:txBody>
          <a:bodyPr/>
          <a:lstStyle/>
          <a:p>
            <a:r>
              <a:rPr lang="en-US" b="1" dirty="0"/>
              <a:t>Rock layers lower in the column are older than those towards </a:t>
            </a:r>
            <a:r>
              <a:rPr lang="en-US" b="1"/>
              <a:t>the surface.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08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5B79-0C8A-DF15-6E93-714CB7D6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Telling 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ECE8-9916-7570-9A99-D3A25FE9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0"/>
            <a:ext cx="10687051" cy="4652963"/>
          </a:xfrm>
        </p:spPr>
        <p:txBody>
          <a:bodyPr/>
          <a:lstStyle/>
          <a:p>
            <a:r>
              <a:rPr lang="en-US" b="1" dirty="0"/>
              <a:t>Relative dating</a:t>
            </a:r>
            <a:r>
              <a:rPr lang="en-US" dirty="0"/>
              <a:t>-describing the ages of layers of rock in an area</a:t>
            </a:r>
          </a:p>
          <a:p>
            <a:r>
              <a:rPr lang="en-US" b="1" dirty="0"/>
              <a:t>Radiometric dating-a </a:t>
            </a:r>
            <a:r>
              <a:rPr lang="en-US" dirty="0"/>
              <a:t>scientific way to get an actual age/number to how old a rock is.</a:t>
            </a:r>
          </a:p>
        </p:txBody>
      </p:sp>
      <p:pic>
        <p:nvPicPr>
          <p:cNvPr id="4098" name="Picture 2" descr="Learning Geology: Radiometric dating">
            <a:extLst>
              <a:ext uri="{FF2B5EF4-FFF2-40B4-BE49-F238E27FC236}">
                <a16:creationId xmlns:a16="http://schemas.microsoft.com/office/drawing/2014/main" id="{17C460AE-2951-FBAA-22E4-AEDFEE30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74" y="2791142"/>
            <a:ext cx="4514006" cy="37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the Difference Between Relative Dating and Radiometric Dating -  Pediaa.Com">
            <a:extLst>
              <a:ext uri="{FF2B5EF4-FFF2-40B4-BE49-F238E27FC236}">
                <a16:creationId xmlns:a16="http://schemas.microsoft.com/office/drawing/2014/main" id="{1793F081-62BC-6C49-996A-812D7CE5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2" y="3146583"/>
            <a:ext cx="4415857" cy="32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5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2571750" cy="5797550"/>
          </a:xfrm>
        </p:spPr>
        <p:txBody>
          <a:bodyPr/>
          <a:lstStyle/>
          <a:p>
            <a:r>
              <a:rPr lang="en-US" dirty="0"/>
              <a:t>1) What are some of the landforms we have in MN?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5A3F62-3A4E-33B5-0B42-22D892E62C0B}"/>
              </a:ext>
            </a:extLst>
          </p:cNvPr>
          <p:cNvSpPr txBox="1">
            <a:spLocks/>
          </p:cNvSpPr>
          <p:nvPr/>
        </p:nvSpPr>
        <p:spPr>
          <a:xfrm>
            <a:off x="9553575" y="530225"/>
            <a:ext cx="2571750" cy="579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2) How did those landforms form/get that way?</a:t>
            </a:r>
          </a:p>
        </p:txBody>
      </p:sp>
      <p:pic>
        <p:nvPicPr>
          <p:cNvPr id="3" name="Picture 2" descr="http://topocreator.com/ned-jpg/city_a/600/mn.jpg">
            <a:extLst>
              <a:ext uri="{FF2B5EF4-FFF2-40B4-BE49-F238E27FC236}">
                <a16:creationId xmlns:a16="http://schemas.microsoft.com/office/drawing/2014/main" id="{F9B9B1EF-1CCF-2572-A145-12C818F9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89432"/>
            <a:ext cx="6629400" cy="6616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37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33D2-B5F8-E614-B0C1-A217A1556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547E-0E33-DFBD-2426-A289CF2A9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F35739D-95B4-98DC-5638-235114D6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0"/>
            <a:ext cx="1037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0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C830-5F7E-294B-D9C8-0E796859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FF40-603F-4E50-E59F-6D4AC97F1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ap of the Driftless. Shhh, don't share with the fibs... : r/wisconsin">
            <a:extLst>
              <a:ext uri="{FF2B5EF4-FFF2-40B4-BE49-F238E27FC236}">
                <a16:creationId xmlns:a16="http://schemas.microsoft.com/office/drawing/2014/main" id="{1D5AB04C-F743-3590-ACA4-1AA91597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0"/>
            <a:ext cx="530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5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9FE98A-5E43-38CB-7464-D405A36E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Unit 3: </a:t>
            </a:r>
            <a:r>
              <a:rPr lang="en-US" sz="8000" b="1" dirty="0">
                <a:solidFill>
                  <a:schemeClr val="accent4">
                    <a:lumMod val="75000"/>
                  </a:schemeClr>
                </a:solidFill>
              </a:rPr>
              <a:t>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273767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EBD6-C99E-5F4C-1DC9-CE8A3984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6E8F-9E86-06C2-A9EB-ED9290E7A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How would Earth change if it was covered with all water?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en-US" sz="2400" dirty="0"/>
              <a:t>What percent of Earth is covered with water? Of Earth’s water, what percent is fresh? Where is most freshwater found?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How would Earth change if it was all covered with land?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en-US" sz="2400" dirty="0"/>
              <a:t>What are some of the surfaces that cover Earth’s land?</a:t>
            </a:r>
          </a:p>
          <a:p>
            <a:pPr marL="971550" lvl="1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How would Earth change if it was all covered with blacktop and cement?</a:t>
            </a:r>
          </a:p>
        </p:txBody>
      </p:sp>
    </p:spTree>
    <p:extLst>
      <p:ext uri="{BB962C8B-B14F-4D97-AF65-F5344CB8AC3E}">
        <p14:creationId xmlns:p14="http://schemas.microsoft.com/office/powerpoint/2010/main" val="365851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1.bp.blogspot.com/_hUEHDDyZo8A/S_lf8KJBCWI/AAAAAAAAFVA/wO3_mHlYypQ/s1600/GrandCanyonLooking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7620000" cy="5715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riteitforward.files.wordpress.com/2012/08/uluru-photograph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8458198" cy="5638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2.bp.blogspot.com/-bpjY54Z_QG4/T9kacWzOPQI/AAAAAAAABaY/wd0ytatS33A/s1600/_9_37Australia_WaveRock1024_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609600"/>
            <a:ext cx="8537779" cy="567089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221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1) What are some of the landforms we have in MN?</vt:lpstr>
      <vt:lpstr>1) What are some of the landforms we have in MN?</vt:lpstr>
      <vt:lpstr>PowerPoint Presentation</vt:lpstr>
      <vt:lpstr>PowerPoint Presentation</vt:lpstr>
      <vt:lpstr>Unit 3: Earth’s Surface</vt:lpstr>
      <vt:lpstr>Brainstorm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Constructive forces</vt:lpstr>
      <vt:lpstr>Destructive forces</vt:lpstr>
      <vt:lpstr>Changing Earth’s Surface</vt:lpstr>
      <vt:lpstr>PowerPoint Presentation</vt:lpstr>
      <vt:lpstr>PowerPoint Presentation</vt:lpstr>
      <vt:lpstr>Law of Superposition</vt:lpstr>
      <vt:lpstr>Telling a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Halverson</dc:creator>
  <cp:lastModifiedBy>Matt Halverson</cp:lastModifiedBy>
  <cp:revision>13</cp:revision>
  <dcterms:created xsi:type="dcterms:W3CDTF">2022-10-14T14:44:24Z</dcterms:created>
  <dcterms:modified xsi:type="dcterms:W3CDTF">2022-10-18T19:53:40Z</dcterms:modified>
</cp:coreProperties>
</file>